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53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s-MX"/>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s-MX"/>
          </a:p>
        </p:txBody>
      </p:sp>
      <p:sp>
        <p:nvSpPr>
          <p:cNvPr id="4" name="Date Placeholder 3"/>
          <p:cNvSpPr>
            <a:spLocks noGrp="1"/>
          </p:cNvSpPr>
          <p:nvPr>
            <p:ph type="dt" sz="half" idx="10"/>
          </p:nvPr>
        </p:nvSpPr>
        <p:spPr/>
        <p:txBody>
          <a:bodyPr/>
          <a:lstStyle/>
          <a:p>
            <a:fld id="{F7EC6070-0A08-404F-A1B9-D7C7404C4E21}" type="datetimeFigureOut">
              <a:rPr lang="es-MX" smtClean="0"/>
              <a:t>09/03/2014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4233250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F7EC6070-0A08-404F-A1B9-D7C7404C4E21}" type="datetimeFigureOut">
              <a:rPr lang="es-MX" smtClean="0"/>
              <a:t>09/03/2014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1166605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s-MX"/>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F7EC6070-0A08-404F-A1B9-D7C7404C4E21}" type="datetimeFigureOut">
              <a:rPr lang="es-MX" smtClean="0"/>
              <a:t>09/03/2014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3466880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10"/>
          </p:nvPr>
        </p:nvSpPr>
        <p:spPr/>
        <p:txBody>
          <a:bodyPr/>
          <a:lstStyle/>
          <a:p>
            <a:fld id="{F7EC6070-0A08-404F-A1B9-D7C7404C4E21}" type="datetimeFigureOut">
              <a:rPr lang="es-MX" smtClean="0"/>
              <a:t>09/03/2014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2123324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s-MX"/>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EC6070-0A08-404F-A1B9-D7C7404C4E21}" type="datetimeFigureOut">
              <a:rPr lang="es-MX" smtClean="0"/>
              <a:t>09/03/2014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3281687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5" name="Date Placeholder 4"/>
          <p:cNvSpPr>
            <a:spLocks noGrp="1"/>
          </p:cNvSpPr>
          <p:nvPr>
            <p:ph type="dt" sz="half" idx="10"/>
          </p:nvPr>
        </p:nvSpPr>
        <p:spPr/>
        <p:txBody>
          <a:bodyPr/>
          <a:lstStyle/>
          <a:p>
            <a:fld id="{F7EC6070-0A08-404F-A1B9-D7C7404C4E21}" type="datetimeFigureOut">
              <a:rPr lang="es-MX" smtClean="0"/>
              <a:t>09/03/2014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2184529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s-MX"/>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7" name="Date Placeholder 6"/>
          <p:cNvSpPr>
            <a:spLocks noGrp="1"/>
          </p:cNvSpPr>
          <p:nvPr>
            <p:ph type="dt" sz="half" idx="10"/>
          </p:nvPr>
        </p:nvSpPr>
        <p:spPr/>
        <p:txBody>
          <a:bodyPr/>
          <a:lstStyle/>
          <a:p>
            <a:fld id="{F7EC6070-0A08-404F-A1B9-D7C7404C4E21}" type="datetimeFigureOut">
              <a:rPr lang="es-MX" smtClean="0"/>
              <a:t>09/03/2014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1699199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s-MX"/>
          </a:p>
        </p:txBody>
      </p:sp>
      <p:sp>
        <p:nvSpPr>
          <p:cNvPr id="3" name="Date Placeholder 2"/>
          <p:cNvSpPr>
            <a:spLocks noGrp="1"/>
          </p:cNvSpPr>
          <p:nvPr>
            <p:ph type="dt" sz="half" idx="10"/>
          </p:nvPr>
        </p:nvSpPr>
        <p:spPr/>
        <p:txBody>
          <a:bodyPr/>
          <a:lstStyle/>
          <a:p>
            <a:fld id="{F7EC6070-0A08-404F-A1B9-D7C7404C4E21}" type="datetimeFigureOut">
              <a:rPr lang="es-MX" smtClean="0"/>
              <a:t>09/03/2014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28408984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EC6070-0A08-404F-A1B9-D7C7404C4E21}" type="datetimeFigureOut">
              <a:rPr lang="es-MX" smtClean="0"/>
              <a:t>09/03/2014</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2765018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s-MX"/>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EC6070-0A08-404F-A1B9-D7C7404C4E21}" type="datetimeFigureOut">
              <a:rPr lang="es-MX" smtClean="0"/>
              <a:t>09/03/2014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2146472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s-MX"/>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7EC6070-0A08-404F-A1B9-D7C7404C4E21}" type="datetimeFigureOut">
              <a:rPr lang="es-MX" smtClean="0"/>
              <a:t>09/03/2014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68996F6-9B34-4E37-90CA-D7754F6C3609}" type="slidenum">
              <a:rPr lang="es-MX" smtClean="0"/>
              <a:t>‹#›</a:t>
            </a:fld>
            <a:endParaRPr lang="es-MX"/>
          </a:p>
        </p:txBody>
      </p:sp>
    </p:spTree>
    <p:extLst>
      <p:ext uri="{BB962C8B-B14F-4D97-AF65-F5344CB8AC3E}">
        <p14:creationId xmlns:p14="http://schemas.microsoft.com/office/powerpoint/2010/main" val="482262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s-MX"/>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MX"/>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EC6070-0A08-404F-A1B9-D7C7404C4E21}" type="datetimeFigureOut">
              <a:rPr lang="es-MX" smtClean="0"/>
              <a:t>09/03/2014</a:t>
            </a:fld>
            <a:endParaRPr lang="es-MX"/>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8996F6-9B34-4E37-90CA-D7754F6C3609}" type="slidenum">
              <a:rPr lang="es-MX" smtClean="0"/>
              <a:t>‹#›</a:t>
            </a:fld>
            <a:endParaRPr lang="es-MX"/>
          </a:p>
        </p:txBody>
      </p:sp>
    </p:spTree>
    <p:extLst>
      <p:ext uri="{BB962C8B-B14F-4D97-AF65-F5344CB8AC3E}">
        <p14:creationId xmlns:p14="http://schemas.microsoft.com/office/powerpoint/2010/main" val="20255394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s-MX"/>
          </a:p>
        </p:txBody>
      </p:sp>
      <p:sp>
        <p:nvSpPr>
          <p:cNvPr id="3" name="Subtitle 2"/>
          <p:cNvSpPr>
            <a:spLocks noGrp="1"/>
          </p:cNvSpPr>
          <p:nvPr>
            <p:ph type="subTitle" idx="1"/>
          </p:nvPr>
        </p:nvSpPr>
        <p:spPr/>
        <p:txBody>
          <a:bodyPr/>
          <a:lstStyle/>
          <a:p>
            <a:endParaRPr lang="es-MX"/>
          </a:p>
        </p:txBody>
      </p:sp>
      <p:pic>
        <p:nvPicPr>
          <p:cNvPr id="1026" name="Picture 2" descr="Where did I come from? N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0999" y="304800"/>
            <a:ext cx="8364225" cy="594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6857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4.bp.blogspot.com/_BaKM1WOXpIo/TJhgkq-vJjI/AAAAAAAAEhM/bXegTVjuGHs/s400/ni%C3%B1os+desaparecido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533400"/>
            <a:ext cx="8206154" cy="4800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1616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http://rationalfaiths.com/wp-content/uploads/2013/09/madr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381000"/>
            <a:ext cx="8229600" cy="5585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4592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media.salon.com/2013/05/obit-argentina-videla.jpeg5-1280x96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457200"/>
            <a:ext cx="7986183" cy="59896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2804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www.corbisimages.com/images/Corbis-42-15433138.jpg?size=67&amp;uid=db1ad925-a6fa-4850-98d0-4c316994f36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04800"/>
            <a:ext cx="8458200" cy="60793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1449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http://media.salon.com/2012/07/argentina_stolen_baby_2012_07_1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533400"/>
            <a:ext cx="8115296"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8001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Former Argentinean dictators Jorge Rafael Videla, center, and Reynaldo Bignone, right, were convicted for their roles in stealing babies from political prisoners during the country's military dictatorship in the 1970s and 1980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30" y="914400"/>
            <a:ext cx="9105170" cy="5105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44008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media.npr.org/assets/img/2012/06/14/arg_grandma2-7138c6be10f2e845a50c3002d14d8bda5e74ff8e-s6-c3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28600"/>
            <a:ext cx="8544232" cy="63991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2871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TotalTime>
  <Words>0</Words>
  <Application>Microsoft Office PowerPoint</Application>
  <PresentationFormat>On-screen Show (4:3)</PresentationFormat>
  <Paragraphs>0</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Kristy</dc:creator>
  <cp:lastModifiedBy>Kristy</cp:lastModifiedBy>
  <cp:revision>3</cp:revision>
  <dcterms:created xsi:type="dcterms:W3CDTF">2014-03-09T21:39:00Z</dcterms:created>
  <dcterms:modified xsi:type="dcterms:W3CDTF">2014-03-09T22:03:50Z</dcterms:modified>
</cp:coreProperties>
</file>