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6"/>
  </p:notesMasterIdLst>
  <p:sldIdLst>
    <p:sldId id="379" r:id="rId2"/>
    <p:sldId id="378" r:id="rId3"/>
    <p:sldId id="309" r:id="rId4"/>
    <p:sldId id="311" r:id="rId5"/>
    <p:sldId id="312" r:id="rId6"/>
    <p:sldId id="313" r:id="rId7"/>
    <p:sldId id="314" r:id="rId8"/>
    <p:sldId id="315" r:id="rId9"/>
    <p:sldId id="316" r:id="rId10"/>
    <p:sldId id="318" r:id="rId11"/>
    <p:sldId id="319" r:id="rId12"/>
    <p:sldId id="320" r:id="rId13"/>
    <p:sldId id="322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5" r:id="rId23"/>
    <p:sldId id="338" r:id="rId24"/>
    <p:sldId id="339" r:id="rId25"/>
    <p:sldId id="340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57" r:id="rId41"/>
    <p:sldId id="358" r:id="rId42"/>
    <p:sldId id="360" r:id="rId43"/>
    <p:sldId id="361" r:id="rId44"/>
    <p:sldId id="362" r:id="rId4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20" y="-19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889362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é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Shape 5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Shape 5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Shape 5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hape 5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Shape 5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Shape 6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Shape 6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Shape 6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Shape 6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Shape 6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hape 6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Shape 6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Shape 6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Shape 6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Shape 6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Shape 6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Shape 6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Shape 7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Shape 7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Shape 7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Shape 7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Shape 7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Shape 7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Shape 7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Shape 7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Shape 7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Shape 7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hape 7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Shape 7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Shape 7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Shape 7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Shape 8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Shape 8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Shape 8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Shape 8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Shape 8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Shape 8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Shape 8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Shape 8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Shape 8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Shape 8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Shape 8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Shape 8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Shape 8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Shape 8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Shape 8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Shape 8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Shape 9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Shape 9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Shape 9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Shape 9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Shape 9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Shape 9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Shape 9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Shape 9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Shape 9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Shape 9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Shape 9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Shape 9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Shape 9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Shape 9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Shape 9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Shape 9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hape 9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Shape 9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Shape 9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Shape 9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Shape 10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Shape 10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Shape 10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Shape 10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Shape 10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Shape 10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Shape 10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Shape 10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Shape 10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Shape 10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701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D5A6B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5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025" y="806175"/>
            <a:ext cx="7534976" cy="36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1550" y="1307925"/>
            <a:ext cx="4442451" cy="27772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Shape 59"/>
          <p:cNvSpPr txBox="1"/>
          <p:nvPr/>
        </p:nvSpPr>
        <p:spPr>
          <a:xfrm>
            <a:off x="2952800" y="1694325"/>
            <a:ext cx="3265200" cy="123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b="1" dirty="0">
                <a:latin typeface="Agilo Handwriting"/>
                <a:ea typeface="Lobster Two"/>
                <a:cs typeface="Agilo Handwriting"/>
                <a:sym typeface="Lobster Two"/>
              </a:rPr>
              <a:t>“El Libro de la Vida”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800" b="1" dirty="0">
                <a:latin typeface="Agilo Handwriting"/>
                <a:ea typeface="Special Elite"/>
                <a:cs typeface="Agilo Handwriting"/>
                <a:sym typeface="Special Elite"/>
              </a:rPr>
              <a:t>Escrito por Sra. A. Dowd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1800" b="1" dirty="0">
                <a:latin typeface="Agilo Handwriting"/>
                <a:ea typeface="Special Elite"/>
                <a:cs typeface="Agilo Handwriting"/>
                <a:sym typeface="Special Elite"/>
              </a:rPr>
              <a:t>Editado por Sra. K. Jacobs y Sra. E. </a:t>
            </a:r>
            <a:r>
              <a:rPr lang="en" sz="1800" b="1" dirty="0" smtClean="0">
                <a:latin typeface="Agilo Handwriting"/>
                <a:ea typeface="Special Elite"/>
                <a:cs typeface="Agilo Handwriting"/>
                <a:sym typeface="Special Elite"/>
              </a:rPr>
              <a:t>Lopez</a:t>
            </a:r>
            <a:endParaRPr lang="en-US" sz="1800" b="1" dirty="0" smtClean="0">
              <a:latin typeface="Agilo Handwriting"/>
              <a:ea typeface="Special Elite"/>
              <a:cs typeface="Agilo Handwriting"/>
              <a:sym typeface="Special Elite"/>
            </a:endParaRPr>
          </a:p>
          <a:p>
            <a:pPr lvl="0" algn="ctr">
              <a:spcBef>
                <a:spcPts val="0"/>
              </a:spcBef>
              <a:buNone/>
            </a:pPr>
            <a:endParaRPr lang="en-US" sz="1800" b="1" dirty="0">
              <a:latin typeface="Agilo Handwriting"/>
              <a:ea typeface="Special Elite"/>
              <a:cs typeface="Agilo Handwriting"/>
              <a:sym typeface="Special Elite"/>
            </a:endParaRPr>
          </a:p>
          <a:p>
            <a:pPr lvl="0" algn="ctr">
              <a:spcBef>
                <a:spcPts val="0"/>
              </a:spcBef>
              <a:buNone/>
            </a:pPr>
            <a:endParaRPr lang="en-US" sz="1800" b="1" dirty="0" smtClean="0">
              <a:latin typeface="Agilo Handwriting"/>
              <a:ea typeface="Special Elite"/>
              <a:cs typeface="Agilo Handwriting"/>
              <a:sym typeface="Special Elite"/>
            </a:endParaRPr>
          </a:p>
          <a:p>
            <a:pPr lvl="0" algn="ctr">
              <a:spcBef>
                <a:spcPts val="0"/>
              </a:spcBef>
              <a:buNone/>
            </a:pPr>
            <a:endParaRPr lang="en-US" sz="1800" b="1" dirty="0">
              <a:latin typeface="Agilo Handwriting"/>
              <a:ea typeface="Special Elite"/>
              <a:cs typeface="Agilo Handwriting"/>
              <a:sym typeface="Special Elite"/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en-US" sz="1800" b="1" dirty="0" smtClean="0">
                <a:latin typeface="Agilo Handwriting"/>
                <a:ea typeface="Special Elite"/>
                <a:cs typeface="Agilo Handwriting"/>
                <a:sym typeface="Special Elite"/>
              </a:rPr>
              <a:t>Adapted for novice high reading level by Kristy </a:t>
            </a:r>
            <a:r>
              <a:rPr lang="en-US" sz="1800" b="1" dirty="0" err="1" smtClean="0">
                <a:latin typeface="Agilo Handwriting"/>
                <a:ea typeface="Special Elite"/>
                <a:cs typeface="Agilo Handwriting"/>
                <a:sym typeface="Special Elite"/>
              </a:rPr>
              <a:t>Placido</a:t>
            </a:r>
            <a:endParaRPr lang="en" sz="1800" b="1" dirty="0">
              <a:latin typeface="Agilo Handwriting"/>
              <a:ea typeface="Special Elite"/>
              <a:cs typeface="Agilo Handwriting"/>
              <a:sym typeface="Special Elite"/>
            </a:endParaRPr>
          </a:p>
        </p:txBody>
      </p:sp>
      <p:pic>
        <p:nvPicPr>
          <p:cNvPr id="60" name="Shape 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1350" y="1189662"/>
            <a:ext cx="1140200" cy="16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4000" y="2497362"/>
            <a:ext cx="1074425" cy="1587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5860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71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61" name="Shape 5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Shape 562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Al final, Manolo le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su padre que 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ser torero porque 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matar </a:t>
            </a:r>
            <a:r>
              <a:rPr lang="en-US" sz="2400" dirty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toro.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Su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padre le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no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un Sánchez y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enojado.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Xibalba est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á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muy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feliz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563" name="Shape 563"/>
          <p:cNvPicPr preferRelativeResize="0"/>
          <p:nvPr/>
        </p:nvPicPr>
        <p:blipFill rotWithShape="1">
          <a:blip r:embed="rId4">
            <a:alphaModFix/>
          </a:blip>
          <a:srcRect l="4512" t="14343" r="4503" b="21451"/>
          <a:stretch/>
        </p:blipFill>
        <p:spPr>
          <a:xfrm>
            <a:off x="1959183" y="1911142"/>
            <a:ext cx="5563627" cy="2657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Shape 5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77" name="Shape 57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78" name="Shape 5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Shape 579"/>
          <p:cNvSpPr txBox="1"/>
          <p:nvPr/>
        </p:nvSpPr>
        <p:spPr>
          <a:xfrm>
            <a:off x="670425" y="358550"/>
            <a:ext cx="7858200" cy="140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padre de Mar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una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fiesta para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ella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Mar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est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á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impresionada con todas las medallas de Joaquín. </a:t>
            </a:r>
          </a:p>
        </p:txBody>
      </p:sp>
      <p:pic>
        <p:nvPicPr>
          <p:cNvPr id="580" name="Shape 580"/>
          <p:cNvPicPr preferRelativeResize="0"/>
          <p:nvPr/>
        </p:nvPicPr>
        <p:blipFill rotWithShape="1">
          <a:blip r:embed="rId4">
            <a:alphaModFix/>
          </a:blip>
          <a:srcRect l="5013" t="16144" r="7650" b="21084"/>
          <a:stretch/>
        </p:blipFill>
        <p:spPr>
          <a:xfrm>
            <a:off x="1479176" y="1152475"/>
            <a:ext cx="6171172" cy="3621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86" name="Shape 58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87" name="Shape 5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Shape 588"/>
          <p:cNvSpPr txBox="1"/>
          <p:nvPr/>
        </p:nvSpPr>
        <p:spPr>
          <a:xfrm>
            <a:off x="1659626" y="618256"/>
            <a:ext cx="80379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ofende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Ella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sale 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disgustada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.</a:t>
            </a:r>
          </a:p>
        </p:txBody>
      </p:sp>
      <p:pic>
        <p:nvPicPr>
          <p:cNvPr id="589" name="Shape 589"/>
          <p:cNvPicPr preferRelativeResize="0"/>
          <p:nvPr/>
        </p:nvPicPr>
        <p:blipFill rotWithShape="1">
          <a:blip r:embed="rId4">
            <a:alphaModFix/>
          </a:blip>
          <a:srcRect l="12429" t="16679" r="7641" b="22886"/>
          <a:stretch/>
        </p:blipFill>
        <p:spPr>
          <a:xfrm>
            <a:off x="1438931" y="1152475"/>
            <a:ext cx="6389188" cy="359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hape 5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95" name="Shape 5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96" name="Shape 5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Shape 597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Cuando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María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lleg</a:t>
            </a:r>
            <a:r>
              <a:rPr lang="en-US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 su dormitorio, Manolo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est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á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en 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calle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Canta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una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canción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ella le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gust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canción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.  </a:t>
            </a:r>
          </a:p>
        </p:txBody>
      </p:sp>
      <p:pic>
        <p:nvPicPr>
          <p:cNvPr id="598" name="Shape 598"/>
          <p:cNvPicPr preferRelativeResize="0"/>
          <p:nvPr/>
        </p:nvPicPr>
        <p:blipFill rotWithShape="1">
          <a:blip r:embed="rId4">
            <a:alphaModFix/>
          </a:blip>
          <a:srcRect l="4517" t="14609" r="5852" b="21841"/>
          <a:stretch/>
        </p:blipFill>
        <p:spPr>
          <a:xfrm>
            <a:off x="1593214" y="1434352"/>
            <a:ext cx="5877374" cy="323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6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05" name="Shape 60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06" name="Shape 6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Shape 607"/>
          <p:cNvSpPr txBox="1"/>
          <p:nvPr/>
        </p:nvSpPr>
        <p:spPr>
          <a:xfrm>
            <a:off x="670425" y="433241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.  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M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aría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ayudarlo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le da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un anillo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</a:p>
          <a:p>
            <a:pPr lvl="0" rtl="0">
              <a:spcBef>
                <a:spcPts val="0"/>
              </a:spcBef>
              <a:buNone/>
            </a:pPr>
            <a:endParaRPr lang="en-US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608" name="Shape 608"/>
          <p:cNvPicPr preferRelativeResize="0"/>
          <p:nvPr/>
        </p:nvPicPr>
        <p:blipFill rotWithShape="1">
          <a:blip r:embed="rId4">
            <a:alphaModFix/>
          </a:blip>
          <a:srcRect l="4515" t="17812" r="31435" b="32982"/>
          <a:stretch/>
        </p:blipFill>
        <p:spPr>
          <a:xfrm>
            <a:off x="1718235" y="1593041"/>
            <a:ext cx="5345565" cy="29758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353035" y="2510118"/>
            <a:ext cx="17107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chitects Daughter"/>
                <a:cs typeface="Architects Daughter"/>
              </a:rPr>
              <a:t>Anillo</a:t>
            </a:r>
            <a:r>
              <a:rPr lang="en-US" sz="3200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chitects Daughter"/>
                <a:cs typeface="Architects Daughter"/>
              </a:rPr>
              <a:t>!</a:t>
            </a:r>
            <a:endParaRPr lang="en-US" sz="3200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chitects Daughter"/>
              <a:cs typeface="Architects Daughter"/>
            </a:endParaRPr>
          </a:p>
        </p:txBody>
      </p:sp>
      <p:sp>
        <p:nvSpPr>
          <p:cNvPr id="3" name="Left Arrow 2"/>
          <p:cNvSpPr/>
          <p:nvPr/>
        </p:nvSpPr>
        <p:spPr>
          <a:xfrm rot="18120125">
            <a:off x="5662705" y="3174999"/>
            <a:ext cx="642471" cy="356518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14" name="Shape 6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15" name="Shape 6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Shape 616"/>
          <p:cNvSpPr txBox="1"/>
          <p:nvPr/>
        </p:nvSpPr>
        <p:spPr>
          <a:xfrm>
            <a:off x="1656543" y="5725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“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Tu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padre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ya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dice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sí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.”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María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furiosa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617" name="Shape 617"/>
          <p:cNvPicPr preferRelativeResize="0"/>
          <p:nvPr/>
        </p:nvPicPr>
        <p:blipFill rotWithShape="1">
          <a:blip r:embed="rId4">
            <a:alphaModFix/>
          </a:blip>
          <a:srcRect l="4519" t="16801" r="5089" b="20624"/>
          <a:stretch/>
        </p:blipFill>
        <p:spPr>
          <a:xfrm>
            <a:off x="1446777" y="1430799"/>
            <a:ext cx="5831785" cy="2886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Shape 6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23" name="Shape 6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24" name="Shape 6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Shape 625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Manolo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y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Joaquín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luchan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*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Joaqu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insulta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Manolo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626" name="Shape 626"/>
          <p:cNvPicPr preferRelativeResize="0"/>
          <p:nvPr/>
        </p:nvPicPr>
        <p:blipFill rotWithShape="1">
          <a:blip r:embed="rId4">
            <a:alphaModFix/>
          </a:blip>
          <a:srcRect l="4520" t="15064" r="3219" b="20585"/>
          <a:stretch/>
        </p:blipFill>
        <p:spPr>
          <a:xfrm>
            <a:off x="1157942" y="1098177"/>
            <a:ext cx="6769152" cy="32120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54827" y="4310203"/>
            <a:ext cx="17372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venir Book"/>
                <a:ea typeface="Avenir Book"/>
                <a:cs typeface="Avenir Book"/>
                <a:sym typeface="Gorditas"/>
              </a:rPr>
              <a:t>*</a:t>
            </a:r>
            <a:r>
              <a:rPr lang="en" dirty="0" smtClean="0">
                <a:latin typeface="Avenir Book"/>
                <a:ea typeface="Avenir Book"/>
                <a:cs typeface="Avenir Book"/>
                <a:sym typeface="Gorditas"/>
              </a:rPr>
              <a:t>luchan</a:t>
            </a:r>
            <a:r>
              <a:rPr lang="en-US" dirty="0" smtClean="0">
                <a:latin typeface="Avenir Book"/>
                <a:ea typeface="Avenir Book"/>
                <a:cs typeface="Avenir Book"/>
                <a:sym typeface="Gorditas"/>
              </a:rPr>
              <a:t> – they fight</a:t>
            </a:r>
            <a:r>
              <a:rPr lang="en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Shape 6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40" name="Shape 6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41" name="Shape 6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Shape 642"/>
          <p:cNvSpPr txBox="1"/>
          <p:nvPr/>
        </p:nvSpPr>
        <p:spPr>
          <a:xfrm>
            <a:off x="2104778" y="697922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Llegan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los bandidos de Chakal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643" name="Shape 643"/>
          <p:cNvPicPr preferRelativeResize="0"/>
          <p:nvPr/>
        </p:nvPicPr>
        <p:blipFill rotWithShape="1">
          <a:blip r:embed="rId4">
            <a:alphaModFix/>
          </a:blip>
          <a:srcRect l="26804" t="16383" r="19822" b="34872"/>
          <a:stretch/>
        </p:blipFill>
        <p:spPr>
          <a:xfrm>
            <a:off x="556725" y="1914597"/>
            <a:ext cx="3473325" cy="198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Shape 644"/>
          <p:cNvPicPr preferRelativeResize="0"/>
          <p:nvPr/>
        </p:nvPicPr>
        <p:blipFill rotWithShape="1">
          <a:blip r:embed="rId5">
            <a:alphaModFix/>
          </a:blip>
          <a:srcRect l="15233" t="22508" r="17984" b="28346"/>
          <a:stretch/>
        </p:blipFill>
        <p:spPr>
          <a:xfrm>
            <a:off x="4218160" y="1914599"/>
            <a:ext cx="4310464" cy="198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Shape 6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50" name="Shape 6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51" name="Shape 6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Shape 652"/>
          <p:cNvSpPr txBox="1"/>
          <p:nvPr/>
        </p:nvSpPr>
        <p:spPr>
          <a:xfrm>
            <a:off x="642900" y="559600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Uno de l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os bandidos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Medalla de la Vida Eterna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Los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bandidos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miedo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y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salen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654" name="Shape 654"/>
          <p:cNvPicPr preferRelativeResize="0"/>
          <p:nvPr/>
        </p:nvPicPr>
        <p:blipFill rotWithShape="1">
          <a:blip r:embed="rId4">
            <a:alphaModFix/>
          </a:blip>
          <a:srcRect l="5414" t="16828" r="6262" b="23305"/>
          <a:stretch/>
        </p:blipFill>
        <p:spPr>
          <a:xfrm>
            <a:off x="1501589" y="1449294"/>
            <a:ext cx="6195824" cy="30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Shape 6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60" name="Shape 66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61" name="Shape 6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Shape 662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Las personas de San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Ángel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declaran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Joaquín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un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héroe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casarse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con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Joaquín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 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663" name="Shape 663"/>
          <p:cNvPicPr preferRelativeResize="0"/>
          <p:nvPr/>
        </p:nvPicPr>
        <p:blipFill rotWithShape="1">
          <a:blip r:embed="rId4">
            <a:alphaModFix/>
          </a:blip>
          <a:srcRect t="16957" b="16619"/>
          <a:stretch/>
        </p:blipFill>
        <p:spPr>
          <a:xfrm>
            <a:off x="1072650" y="1561450"/>
            <a:ext cx="7367475" cy="305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Shape 6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78" name="Shape 6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79" name="Shape 6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Shape 680"/>
          <p:cNvSpPr txBox="1"/>
          <p:nvPr/>
        </p:nvSpPr>
        <p:spPr>
          <a:xfrm>
            <a:off x="670425" y="445025"/>
            <a:ext cx="7858200" cy="13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cree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el hombre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para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Cree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María se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casar con el héroe.  Pero su abuela le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si María no le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dijo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‘sí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’, entonces le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dijo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‘no’.   </a:t>
            </a:r>
            <a:endParaRPr lang="en-US" sz="2400" dirty="0" smtClean="0">
              <a:latin typeface="Avenir Book"/>
              <a:ea typeface="Avenir Book"/>
              <a:cs typeface="Avenir Book"/>
              <a:sym typeface="Gorditas"/>
            </a:endParaRPr>
          </a:p>
          <a:p>
            <a:pPr lvl="0" rtl="0">
              <a:spcBef>
                <a:spcPts val="0"/>
              </a:spcBef>
              <a:buNone/>
            </a:pPr>
            <a:endParaRPr lang="en-US" sz="2400" dirty="0">
              <a:latin typeface="Avenir Book"/>
              <a:ea typeface="Avenir Book"/>
              <a:cs typeface="Avenir Book"/>
              <a:sym typeface="Gordita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Chakal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furioso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Joaquín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su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medalla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medalla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681" name="Shape 681"/>
          <p:cNvPicPr preferRelativeResize="0"/>
          <p:nvPr/>
        </p:nvPicPr>
        <p:blipFill rotWithShape="1">
          <a:blip r:embed="rId4">
            <a:alphaModFix/>
          </a:blip>
          <a:srcRect t="16642" b="20270"/>
          <a:stretch/>
        </p:blipFill>
        <p:spPr>
          <a:xfrm>
            <a:off x="596925" y="3054825"/>
            <a:ext cx="4024275" cy="158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Shape 682"/>
          <p:cNvPicPr preferRelativeResize="0"/>
          <p:nvPr/>
        </p:nvPicPr>
        <p:blipFill rotWithShape="1">
          <a:blip r:embed="rId5">
            <a:alphaModFix/>
          </a:blip>
          <a:srcRect l="3433" t="14944" r="3776" b="21571"/>
          <a:stretch/>
        </p:blipFill>
        <p:spPr>
          <a:xfrm>
            <a:off x="4722950" y="3014275"/>
            <a:ext cx="3805674" cy="162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97" name="Shape 6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98" name="Shape 6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Shape 699"/>
          <p:cNvSpPr txBox="1"/>
          <p:nvPr/>
        </p:nvSpPr>
        <p:spPr>
          <a:xfrm>
            <a:off x="508174" y="445025"/>
            <a:ext cx="8157707" cy="2282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un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regalo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María. 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un retrato de él.  A María no le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gust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pero no se lo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Cuando ella no se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impresion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con la foto, Joaquín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le da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otro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regalo. 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su gorro.  María s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impresionada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Pero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no dice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“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Sí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.”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700" name="Shape 700"/>
          <p:cNvPicPr preferRelativeResize="0"/>
          <p:nvPr/>
        </p:nvPicPr>
        <p:blipFill rotWithShape="1">
          <a:blip r:embed="rId4">
            <a:alphaModFix/>
          </a:blip>
          <a:srcRect l="14359" t="15065" r="8354" b="21526"/>
          <a:stretch/>
        </p:blipFill>
        <p:spPr>
          <a:xfrm>
            <a:off x="924042" y="2087925"/>
            <a:ext cx="4547092" cy="248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0791" y="2087925"/>
            <a:ext cx="2219362" cy="22193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Shape 7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07" name="Shape 70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08" name="Shape 7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Shape 709"/>
          <p:cNvSpPr txBox="1"/>
          <p:nvPr/>
        </p:nvSpPr>
        <p:spPr>
          <a:xfrm>
            <a:off x="642900" y="445025"/>
            <a:ext cx="7858200" cy="140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aparec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en la ventana de María y le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invita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al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puente. Xibalba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decide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intervenir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María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puente para ver a Manolo.  Todo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est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á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bonito</a:t>
            </a:r>
            <a:r>
              <a:rPr lang="en-US" sz="2400" dirty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y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muy romántico.  </a:t>
            </a:r>
          </a:p>
        </p:txBody>
      </p:sp>
      <p:pic>
        <p:nvPicPr>
          <p:cNvPr id="710" name="Shape 710"/>
          <p:cNvPicPr preferRelativeResize="0"/>
          <p:nvPr/>
        </p:nvPicPr>
        <p:blipFill rotWithShape="1">
          <a:blip r:embed="rId4">
            <a:alphaModFix/>
          </a:blip>
          <a:srcRect l="8248" t="16323" r="24911" b="21845"/>
          <a:stretch/>
        </p:blipFill>
        <p:spPr>
          <a:xfrm>
            <a:off x="4584026" y="2063505"/>
            <a:ext cx="4025683" cy="2505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Shape 711"/>
          <p:cNvPicPr preferRelativeResize="0"/>
          <p:nvPr/>
        </p:nvPicPr>
        <p:blipFill rotWithShape="1">
          <a:blip r:embed="rId5">
            <a:alphaModFix/>
          </a:blip>
          <a:srcRect l="29818" t="16480" r="19563" b="23194"/>
          <a:stretch/>
        </p:blipFill>
        <p:spPr>
          <a:xfrm>
            <a:off x="642900" y="2063505"/>
            <a:ext cx="3700801" cy="2505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Shape 7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17" name="Shape 7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18" name="Shape 7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Shape 719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Manolo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le dice “No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tengo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nada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darte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Solo mi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amor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.” </a:t>
            </a:r>
          </a:p>
          <a:p>
            <a:pPr lvl="0" rtl="0">
              <a:spcBef>
                <a:spcPts val="0"/>
              </a:spcBef>
              <a:buNone/>
            </a:pPr>
            <a:endParaRPr lang="en-US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720" name="Shape 720"/>
          <p:cNvPicPr preferRelativeResize="0"/>
          <p:nvPr/>
        </p:nvPicPr>
        <p:blipFill rotWithShape="1">
          <a:blip r:embed="rId4">
            <a:alphaModFix/>
          </a:blip>
          <a:srcRect l="4520" t="14938" r="10991" b="21028"/>
          <a:stretch/>
        </p:blipFill>
        <p:spPr>
          <a:xfrm>
            <a:off x="3075488" y="2281800"/>
            <a:ext cx="4828189" cy="228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26" name="Shape 7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27" name="Shape 7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Shape 728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Pero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en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el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momento romántico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,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una serpiente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ataca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María.    </a:t>
            </a:r>
          </a:p>
        </p:txBody>
      </p:sp>
      <p:pic>
        <p:nvPicPr>
          <p:cNvPr id="729" name="Shape 729"/>
          <p:cNvPicPr preferRelativeResize="0"/>
          <p:nvPr/>
        </p:nvPicPr>
        <p:blipFill rotWithShape="1">
          <a:blip r:embed="rId4">
            <a:alphaModFix/>
          </a:blip>
          <a:srcRect l="21996" t="15381" b="21214"/>
          <a:stretch/>
        </p:blipFill>
        <p:spPr>
          <a:xfrm>
            <a:off x="0" y="1642850"/>
            <a:ext cx="3656598" cy="18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Shape 730"/>
          <p:cNvPicPr preferRelativeResize="0"/>
          <p:nvPr/>
        </p:nvPicPr>
        <p:blipFill rotWithShape="1">
          <a:blip r:embed="rId5">
            <a:alphaModFix/>
          </a:blip>
          <a:srcRect l="42468" t="16826" r="10401" b="21334"/>
          <a:stretch/>
        </p:blipFill>
        <p:spPr>
          <a:xfrm>
            <a:off x="2994228" y="2154075"/>
            <a:ext cx="2944522" cy="2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Shape 731"/>
          <p:cNvPicPr preferRelativeResize="0"/>
          <p:nvPr/>
        </p:nvPicPr>
        <p:blipFill rotWithShape="1">
          <a:blip r:embed="rId6">
            <a:alphaModFix/>
          </a:blip>
          <a:srcRect l="16774" t="16481" r="21804" b="21675"/>
          <a:stretch/>
        </p:blipFill>
        <p:spPr>
          <a:xfrm>
            <a:off x="5648050" y="2907250"/>
            <a:ext cx="3553926" cy="223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Shape 7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37" name="Shape 7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38" name="Shape 7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Shape 739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María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inconsciente en los brazos de Manolo.  Manolo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grit</a:t>
            </a:r>
            <a:r>
              <a:rPr lang="en-US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para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ayuda.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</a:p>
          <a:p>
            <a:pPr lvl="0" rtl="0">
              <a:spcBef>
                <a:spcPts val="0"/>
              </a:spcBef>
              <a:buNone/>
            </a:pPr>
            <a:endParaRPr lang="en-US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740" name="Shape 740"/>
          <p:cNvPicPr preferRelativeResize="0"/>
          <p:nvPr/>
        </p:nvPicPr>
        <p:blipFill rotWithShape="1">
          <a:blip r:embed="rId4">
            <a:alphaModFix/>
          </a:blip>
          <a:srcRect l="19289" t="16323" r="23928" b="22789"/>
          <a:stretch/>
        </p:blipFill>
        <p:spPr>
          <a:xfrm>
            <a:off x="6079700" y="3108150"/>
            <a:ext cx="2971798" cy="19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Shape 741"/>
          <p:cNvPicPr preferRelativeResize="0"/>
          <p:nvPr/>
        </p:nvPicPr>
        <p:blipFill rotWithShape="1">
          <a:blip r:embed="rId5">
            <a:alphaModFix/>
          </a:blip>
          <a:srcRect l="20987" t="15492" r="15721" b="21015"/>
          <a:stretch/>
        </p:blipFill>
        <p:spPr>
          <a:xfrm>
            <a:off x="120450" y="3158200"/>
            <a:ext cx="3016576" cy="189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Shape 742"/>
          <p:cNvPicPr preferRelativeResize="0"/>
          <p:nvPr/>
        </p:nvPicPr>
        <p:blipFill rotWithShape="1">
          <a:blip r:embed="rId6">
            <a:alphaModFix/>
          </a:blip>
          <a:srcRect l="5729" t="15130" r="9881" b="20593"/>
          <a:stretch/>
        </p:blipFill>
        <p:spPr>
          <a:xfrm>
            <a:off x="2630450" y="2236104"/>
            <a:ext cx="3693699" cy="1758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Shape 7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48" name="Shape 7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49" name="Shape 7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Shape 750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Manolo est</a:t>
            </a:r>
            <a:r>
              <a:rPr lang="en-US" sz="2400" dirty="0" err="1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á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muy triste. 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Manolo regres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por su guitarra.  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Dice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, “</a:t>
            </a:r>
            <a:r>
              <a:rPr lang="en-US" sz="2400" dirty="0" err="1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Jamás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voy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ver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”.  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Un hombre 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le di</a:t>
            </a:r>
            <a:r>
              <a:rPr lang="en-US" sz="2400" dirty="0" err="1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ce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, 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“¿Estás seguro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?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”</a:t>
            </a:r>
            <a:endParaRPr lang="en" sz="2400" dirty="0">
              <a:solidFill>
                <a:schemeClr val="dk1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751" name="Shape 751"/>
          <p:cNvPicPr preferRelativeResize="0"/>
          <p:nvPr/>
        </p:nvPicPr>
        <p:blipFill rotWithShape="1">
          <a:blip r:embed="rId4">
            <a:alphaModFix/>
          </a:blip>
          <a:srcRect l="11916" t="19445" r="6855" b="21965"/>
          <a:stretch/>
        </p:blipFill>
        <p:spPr>
          <a:xfrm>
            <a:off x="1949824" y="1837765"/>
            <a:ext cx="5333403" cy="27311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071615" y="1894921"/>
            <a:ext cx="2236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  <a:latin typeface="Architects Daughter"/>
                <a:ea typeface="Avenir Book"/>
                <a:cs typeface="Architects Daughter"/>
                <a:sym typeface="Gorditas"/>
              </a:rPr>
              <a:t>Jamás</a:t>
            </a:r>
            <a:r>
              <a:rPr lang="en-US" sz="2000" dirty="0" smtClean="0">
                <a:solidFill>
                  <a:srgbClr val="FFFFFF"/>
                </a:solidFill>
                <a:latin typeface="Architects Daughter"/>
                <a:ea typeface="Avenir Book"/>
                <a:cs typeface="Architects Daughter"/>
                <a:sym typeface="Gorditas"/>
              </a:rPr>
              <a:t> - never </a:t>
            </a:r>
            <a:endParaRPr lang="en-US" sz="2000" dirty="0">
              <a:solidFill>
                <a:srgbClr val="FFFFFF"/>
              </a:solidFill>
              <a:latin typeface="Architects Daughter"/>
              <a:cs typeface="Architects Daught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Shape 7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57" name="Shape 7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58" name="Shape 7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Shape 759"/>
          <p:cNvSpPr txBox="1"/>
          <p:nvPr/>
        </p:nvSpPr>
        <p:spPr>
          <a:xfrm>
            <a:off x="670425" y="560175"/>
            <a:ext cx="7858200" cy="1207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hombre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Xibalba.  Le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Manolo que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puede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estar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con Mar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ía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 en la muerte.  Cuando Manolo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es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lo que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,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serpiente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aparece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otra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vez y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ataca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Manolo.  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760" name="Shape 760"/>
          <p:cNvPicPr preferRelativeResize="0"/>
          <p:nvPr/>
        </p:nvPicPr>
        <p:blipFill rotWithShape="1">
          <a:blip r:embed="rId4">
            <a:alphaModFix/>
          </a:blip>
          <a:srcRect l="6078" t="14745" r="14461" b="21531"/>
          <a:stretch/>
        </p:blipFill>
        <p:spPr>
          <a:xfrm>
            <a:off x="610950" y="2856275"/>
            <a:ext cx="3525101" cy="176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Shape 761"/>
          <p:cNvPicPr preferRelativeResize="0"/>
          <p:nvPr/>
        </p:nvPicPr>
        <p:blipFill rotWithShape="1">
          <a:blip r:embed="rId5">
            <a:alphaModFix/>
          </a:blip>
          <a:srcRect l="8761" t="11161" r="12373" b="26381"/>
          <a:stretch/>
        </p:blipFill>
        <p:spPr>
          <a:xfrm>
            <a:off x="4579200" y="2795600"/>
            <a:ext cx="3692125" cy="182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Shape 7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67" name="Shape 7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68" name="Shape 7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Shape 769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muerto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ntr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en la tierra de los recordados.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buscando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 Mar</a:t>
            </a:r>
            <a:r>
              <a:rPr lang="en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 Posada.  </a:t>
            </a:r>
          </a:p>
        </p:txBody>
      </p:sp>
      <p:pic>
        <p:nvPicPr>
          <p:cNvPr id="770" name="Shape 770"/>
          <p:cNvPicPr preferRelativeResize="0"/>
          <p:nvPr/>
        </p:nvPicPr>
        <p:blipFill rotWithShape="1">
          <a:blip r:embed="rId4">
            <a:alphaModFix/>
          </a:blip>
          <a:srcRect l="4514" t="11823" r="6974" b="21753"/>
          <a:stretch/>
        </p:blipFill>
        <p:spPr>
          <a:xfrm>
            <a:off x="592075" y="2974925"/>
            <a:ext cx="3607101" cy="169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Shape 771"/>
          <p:cNvPicPr preferRelativeResize="0"/>
          <p:nvPr/>
        </p:nvPicPr>
        <p:blipFill rotWithShape="1">
          <a:blip r:embed="rId5">
            <a:alphaModFix/>
          </a:blip>
          <a:srcRect l="3442" t="19445" r="4510" b="20389"/>
          <a:stretch/>
        </p:blipFill>
        <p:spPr>
          <a:xfrm>
            <a:off x="4387550" y="2974925"/>
            <a:ext cx="4141066" cy="169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06" name="Shape 8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Shape 807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su madre.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Ella est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á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feliz que 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Manolo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matar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 los toros.</a:t>
            </a:r>
          </a:p>
        </p:txBody>
      </p:sp>
      <p:pic>
        <p:nvPicPr>
          <p:cNvPr id="808" name="Shape 808"/>
          <p:cNvPicPr preferRelativeResize="0"/>
          <p:nvPr/>
        </p:nvPicPr>
        <p:blipFill rotWithShape="1">
          <a:blip r:embed="rId4">
            <a:alphaModFix/>
          </a:blip>
          <a:srcRect l="27208" t="15935" r="22859" b="22487"/>
          <a:stretch/>
        </p:blipFill>
        <p:spPr>
          <a:xfrm>
            <a:off x="1119400" y="2176675"/>
            <a:ext cx="3103574" cy="239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Shape 809"/>
          <p:cNvPicPr preferRelativeResize="0"/>
          <p:nvPr/>
        </p:nvPicPr>
        <p:blipFill rotWithShape="1">
          <a:blip r:embed="rId5">
            <a:alphaModFix/>
          </a:blip>
          <a:srcRect l="24177" t="15577" r="25890" b="21813"/>
          <a:stretch/>
        </p:blipFill>
        <p:spPr>
          <a:xfrm>
            <a:off x="4890200" y="1768063"/>
            <a:ext cx="3601402" cy="282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Shape 8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33" name="Shape 8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34" name="Shape 8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Shape 835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,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“Pero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Mar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murió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.” Xibalba explic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solo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estaba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un trance y ella se despertó.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una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broma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cruel.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836" name="Shape 836"/>
          <p:cNvPicPr preferRelativeResize="0"/>
          <p:nvPr/>
        </p:nvPicPr>
        <p:blipFill rotWithShape="1">
          <a:blip r:embed="rId4">
            <a:alphaModFix/>
          </a:blip>
          <a:srcRect l="26421" t="18268" r="19381" b="24100"/>
          <a:stretch/>
        </p:blipFill>
        <p:spPr>
          <a:xfrm>
            <a:off x="670425" y="2211650"/>
            <a:ext cx="3643875" cy="242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Shape 837"/>
          <p:cNvPicPr preferRelativeResize="0"/>
          <p:nvPr/>
        </p:nvPicPr>
        <p:blipFill rotWithShape="1">
          <a:blip r:embed="rId5">
            <a:alphaModFix/>
          </a:blip>
          <a:srcRect l="19747" t="15301" r="14162" b="23072"/>
          <a:stretch/>
        </p:blipFill>
        <p:spPr>
          <a:xfrm>
            <a:off x="4497075" y="2250600"/>
            <a:ext cx="3882726" cy="226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Shape 8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43" name="Shape 8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44" name="Shape 8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Shape 845"/>
          <p:cNvSpPr txBox="1"/>
          <p:nvPr/>
        </p:nvSpPr>
        <p:spPr>
          <a:xfrm>
            <a:off x="2186954" y="5725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furioso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con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Xibalba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846" name="Shape 846"/>
          <p:cNvPicPr preferRelativeResize="0"/>
          <p:nvPr/>
        </p:nvPicPr>
        <p:blipFill rotWithShape="1">
          <a:blip r:embed="rId4">
            <a:alphaModFix/>
          </a:blip>
          <a:srcRect l="16437" t="19786" r="25212" b="22844"/>
          <a:stretch/>
        </p:blipFill>
        <p:spPr>
          <a:xfrm>
            <a:off x="1807882" y="1152475"/>
            <a:ext cx="5825742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Shape 8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52" name="Shape 8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53" name="Shape 8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Shape 854"/>
          <p:cNvSpPr txBox="1"/>
          <p:nvPr/>
        </p:nvSpPr>
        <p:spPr>
          <a:xfrm>
            <a:off x="670425" y="43782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Cuando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escucha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muerto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,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decid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casarse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con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Joaquín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Ella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ayudar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gente de San Ángel.  </a:t>
            </a:r>
          </a:p>
        </p:txBody>
      </p:sp>
      <p:pic>
        <p:nvPicPr>
          <p:cNvPr id="855" name="Shape 855"/>
          <p:cNvPicPr preferRelativeResize="0"/>
          <p:nvPr/>
        </p:nvPicPr>
        <p:blipFill rotWithShape="1">
          <a:blip r:embed="rId4">
            <a:alphaModFix/>
          </a:blip>
          <a:srcRect l="13072" t="17552" r="15452" b="21587"/>
          <a:stretch/>
        </p:blipFill>
        <p:spPr>
          <a:xfrm>
            <a:off x="2256118" y="1262529"/>
            <a:ext cx="5910232" cy="3306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Shape 8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69" name="Shape 8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70" name="Shape 8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9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Shape 871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  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ir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Tierra de los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Olvidados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para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hablar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con 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Catrina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pasar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por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Cueva de las Almas. </a:t>
            </a:r>
          </a:p>
        </p:txBody>
      </p:sp>
      <p:pic>
        <p:nvPicPr>
          <p:cNvPr id="872" name="Shape 872"/>
          <p:cNvPicPr preferRelativeResize="0"/>
          <p:nvPr/>
        </p:nvPicPr>
        <p:blipFill rotWithShape="1">
          <a:blip r:embed="rId4">
            <a:alphaModFix/>
          </a:blip>
          <a:srcRect l="16547" t="13962" r="18483" b="34873"/>
          <a:stretch/>
        </p:blipFill>
        <p:spPr>
          <a:xfrm>
            <a:off x="2271058" y="1479176"/>
            <a:ext cx="5889651" cy="318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Shape 8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78" name="Shape 8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79" name="Shape 8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Shape 880"/>
          <p:cNvSpPr txBox="1"/>
          <p:nvPr/>
        </p:nvSpPr>
        <p:spPr>
          <a:xfrm>
            <a:off x="543424" y="608275"/>
            <a:ext cx="8368987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lleg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Pasa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por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un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laberinto.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Pas</a:t>
            </a:r>
            <a:r>
              <a:rPr lang="en-US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por los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túneles.  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881" name="Shape 881"/>
          <p:cNvPicPr preferRelativeResize="0"/>
          <p:nvPr/>
        </p:nvPicPr>
        <p:blipFill rotWithShape="1">
          <a:blip r:embed="rId4">
            <a:alphaModFix/>
          </a:blip>
          <a:srcRect l="14139" t="14771" r="12255" b="21449"/>
          <a:stretch/>
        </p:blipFill>
        <p:spPr>
          <a:xfrm>
            <a:off x="2278529" y="1152475"/>
            <a:ext cx="3895595" cy="212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Shape 882"/>
          <p:cNvPicPr preferRelativeResize="0"/>
          <p:nvPr/>
        </p:nvPicPr>
        <p:blipFill rotWithShape="1">
          <a:blip r:embed="rId5">
            <a:alphaModFix/>
          </a:blip>
          <a:srcRect l="14981" t="17730" r="23867" b="26478"/>
          <a:stretch/>
        </p:blipFill>
        <p:spPr>
          <a:xfrm>
            <a:off x="670425" y="2869837"/>
            <a:ext cx="3057350" cy="17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Shape 883"/>
          <p:cNvPicPr preferRelativeResize="0"/>
          <p:nvPr/>
        </p:nvPicPr>
        <p:blipFill rotWithShape="1">
          <a:blip r:embed="rId6">
            <a:alphaModFix/>
          </a:blip>
          <a:srcRect l="9991" t="11897" r="8773" b="27463"/>
          <a:stretch/>
        </p:blipFill>
        <p:spPr>
          <a:xfrm>
            <a:off x="5069500" y="2914050"/>
            <a:ext cx="3547200" cy="165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Shape 8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89" name="Shape 8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90" name="Shape 8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Shape 891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Sánchez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pasa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por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Cueva de las Almas porque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corazón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puro.  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892" name="Shape 892"/>
          <p:cNvPicPr preferRelativeResize="0"/>
          <p:nvPr/>
        </p:nvPicPr>
        <p:blipFill rotWithShape="1">
          <a:blip r:embed="rId4">
            <a:alphaModFix/>
          </a:blip>
          <a:srcRect l="12171" t="15574" r="15116" b="27335"/>
          <a:stretch/>
        </p:blipFill>
        <p:spPr>
          <a:xfrm>
            <a:off x="1904688" y="1836075"/>
            <a:ext cx="5568736" cy="273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Shape 8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98" name="Shape 89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99" name="Shape 8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Shape 900"/>
          <p:cNvSpPr txBox="1"/>
          <p:nvPr/>
        </p:nvSpPr>
        <p:spPr>
          <a:xfrm>
            <a:off x="670425" y="608275"/>
            <a:ext cx="6613399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El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Hombre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de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Cera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en 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Cueva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de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las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Almas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Cueva de las Almas, todas las velas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representan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las vidas.  </a:t>
            </a:r>
            <a:endParaRPr lang="en-US" sz="2400" dirty="0" smtClean="0">
              <a:latin typeface="Avenir Book"/>
              <a:ea typeface="Avenir Book"/>
              <a:cs typeface="Avenir Book"/>
              <a:sym typeface="Gordita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la vela de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María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viva. No hay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luz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en la vela de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Manolo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porque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él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muerto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-US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901" name="Shape 901"/>
          <p:cNvPicPr preferRelativeResize="0"/>
          <p:nvPr/>
        </p:nvPicPr>
        <p:blipFill rotWithShape="1">
          <a:blip r:embed="rId4">
            <a:alphaModFix/>
          </a:blip>
          <a:srcRect l="10654" t="15659" r="8445" b="23431"/>
          <a:stretch/>
        </p:blipFill>
        <p:spPr>
          <a:xfrm>
            <a:off x="4840001" y="2845338"/>
            <a:ext cx="3614624" cy="17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Shape 902"/>
          <p:cNvPicPr preferRelativeResize="0"/>
          <p:nvPr/>
        </p:nvPicPr>
        <p:blipFill rotWithShape="1">
          <a:blip r:embed="rId5">
            <a:alphaModFix/>
          </a:blip>
          <a:srcRect l="3642" t="16479" r="12429" b="23068"/>
          <a:stretch/>
        </p:blipFill>
        <p:spPr>
          <a:xfrm>
            <a:off x="670425" y="2822600"/>
            <a:ext cx="3879424" cy="174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74054"/>
          <a:stretch/>
        </p:blipFill>
        <p:spPr>
          <a:xfrm>
            <a:off x="7226624" y="345514"/>
            <a:ext cx="1065729" cy="25960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88767" y="1939745"/>
            <a:ext cx="7377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Gorditas"/>
              </a:rPr>
              <a:t>vela 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Shape 9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08" name="Shape 90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09" name="Shape 9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542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Shape 910"/>
          <p:cNvSpPr txBox="1"/>
          <p:nvPr/>
        </p:nvSpPr>
        <p:spPr>
          <a:xfrm>
            <a:off x="507450" y="374000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Chakal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eliminar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pueblo de San Ángel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Si no hay un pueblo, no hay personas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para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recordar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Manolo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 </a:t>
            </a:r>
            <a:endParaRPr lang="en-US" sz="2400" dirty="0" smtClean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912" name="Shape 912"/>
          <p:cNvPicPr preferRelativeResize="0"/>
          <p:nvPr/>
        </p:nvPicPr>
        <p:blipFill rotWithShape="1">
          <a:blip r:embed="rId4">
            <a:alphaModFix/>
          </a:blip>
          <a:srcRect l="25134" t="18716" r="9222" b="29523"/>
          <a:stretch/>
        </p:blipFill>
        <p:spPr>
          <a:xfrm>
            <a:off x="1807882" y="1217706"/>
            <a:ext cx="6730117" cy="3351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Shape 9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18" name="Shape 9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19" name="Shape 9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Shape 920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oportunidad de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visitar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San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Ángel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El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Libro de la Vida se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abre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Las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páginas de la vida de 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en blanco.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creando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su propia historia.  </a:t>
            </a:r>
          </a:p>
        </p:txBody>
      </p:sp>
      <p:pic>
        <p:nvPicPr>
          <p:cNvPr id="921" name="Shape 921"/>
          <p:cNvPicPr preferRelativeResize="0"/>
          <p:nvPr/>
        </p:nvPicPr>
        <p:blipFill rotWithShape="1">
          <a:blip r:embed="rId4">
            <a:alphaModFix/>
          </a:blip>
          <a:srcRect l="7907" t="16113" r="22299" b="33751"/>
          <a:stretch/>
        </p:blipFill>
        <p:spPr>
          <a:xfrm>
            <a:off x="2012100" y="2251650"/>
            <a:ext cx="4943776" cy="221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Shape 9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27" name="Shape 9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28" name="Shape 9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Shape 929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visitar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 La Catrina.  El Hombre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de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Cera lo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llev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al castillo de Xibalba.</a:t>
            </a:r>
          </a:p>
        </p:txBody>
      </p:sp>
      <p:pic>
        <p:nvPicPr>
          <p:cNvPr id="931" name="Shape 931"/>
          <p:cNvPicPr preferRelativeResize="0"/>
          <p:nvPr/>
        </p:nvPicPr>
        <p:blipFill rotWithShape="1">
          <a:blip r:embed="rId4">
            <a:alphaModFix/>
          </a:blip>
          <a:srcRect l="4515" t="13861" r="16688" b="21275"/>
          <a:stretch/>
        </p:blipFill>
        <p:spPr>
          <a:xfrm>
            <a:off x="971177" y="1419412"/>
            <a:ext cx="7101742" cy="3093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Shape 9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37" name="Shape 9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38" name="Shape 9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Shape 939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Catrina se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sorprend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cuando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v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 Manolo en la Tierra de los Olvidados.  Él le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explic</a:t>
            </a:r>
            <a:r>
              <a:rPr lang="en-US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Xibalba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hizo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una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trampa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con una serpiente de dos cabezas! 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una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apuesta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deshonesta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Catrina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grit</a:t>
            </a:r>
            <a:r>
              <a:rPr lang="en-US" sz="2400" dirty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, “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¡¡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XXIIIBBAALLLBBBAA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!!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”.    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940" name="Shape 940"/>
          <p:cNvPicPr preferRelativeResize="0"/>
          <p:nvPr/>
        </p:nvPicPr>
        <p:blipFill rotWithShape="1">
          <a:blip r:embed="rId4">
            <a:alphaModFix/>
          </a:blip>
          <a:srcRect l="7351" t="14316" r="7368" b="22308"/>
          <a:stretch/>
        </p:blipFill>
        <p:spPr>
          <a:xfrm>
            <a:off x="612425" y="2735000"/>
            <a:ext cx="3948250" cy="183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Shape 941"/>
          <p:cNvPicPr preferRelativeResize="0"/>
          <p:nvPr/>
        </p:nvPicPr>
        <p:blipFill rotWithShape="1">
          <a:blip r:embed="rId5">
            <a:alphaModFix/>
          </a:blip>
          <a:srcRect l="6282" t="16825" r="13486" b="21454"/>
          <a:stretch/>
        </p:blipFill>
        <p:spPr>
          <a:xfrm>
            <a:off x="4672023" y="2735000"/>
            <a:ext cx="3813952" cy="183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Shape 9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47" name="Shape 9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48" name="Shape 9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Shape 949"/>
          <p:cNvSpPr txBox="1"/>
          <p:nvPr/>
        </p:nvSpPr>
        <p:spPr>
          <a:xfrm>
            <a:off x="670425" y="356225"/>
            <a:ext cx="7858200" cy="13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  Xibalba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aparec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e. 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Catrina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le di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sab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apuesta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deshonesta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Xilbaba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admite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que también le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dio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*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Medalla de la Vida Eterna a Joaquín.  </a:t>
            </a:r>
          </a:p>
        </p:txBody>
      </p:sp>
      <p:pic>
        <p:nvPicPr>
          <p:cNvPr id="951" name="Shape 951"/>
          <p:cNvPicPr preferRelativeResize="0"/>
          <p:nvPr/>
        </p:nvPicPr>
        <p:blipFill rotWithShape="1">
          <a:blip r:embed="rId4">
            <a:alphaModFix/>
          </a:blip>
          <a:srcRect l="14530" t="16481" r="11296" b="24188"/>
          <a:stretch/>
        </p:blipFill>
        <p:spPr>
          <a:xfrm>
            <a:off x="2758669" y="1927412"/>
            <a:ext cx="5361860" cy="31339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855927" y="1927412"/>
            <a:ext cx="2140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2800" dirty="0">
                <a:solidFill>
                  <a:srgbClr val="FFFFFF"/>
                </a:solidFill>
                <a:latin typeface="Architects Daughter"/>
                <a:ea typeface="Avenir Book"/>
                <a:cs typeface="Architects Daughter"/>
                <a:sym typeface="Gorditas"/>
              </a:rPr>
              <a:t>d</a:t>
            </a:r>
            <a:r>
              <a:rPr lang="en" sz="2800" dirty="0" smtClean="0">
                <a:solidFill>
                  <a:srgbClr val="FFFFFF"/>
                </a:solidFill>
                <a:latin typeface="Architects Daughter"/>
                <a:ea typeface="Avenir Book"/>
                <a:cs typeface="Architects Daughter"/>
                <a:sym typeface="Gorditas"/>
              </a:rPr>
              <a:t>io</a:t>
            </a:r>
            <a:r>
              <a:rPr lang="en-US" sz="2800" dirty="0" smtClean="0">
                <a:solidFill>
                  <a:srgbClr val="FFFFFF"/>
                </a:solidFill>
                <a:latin typeface="Architects Daughter"/>
                <a:ea typeface="Avenir Book"/>
                <a:cs typeface="Architects Daughter"/>
                <a:sym typeface="Gorditas"/>
              </a:rPr>
              <a:t> - gave</a:t>
            </a:r>
            <a:r>
              <a:rPr lang="en" sz="2800" dirty="0" smtClean="0">
                <a:solidFill>
                  <a:srgbClr val="FFFFFF"/>
                </a:solidFill>
                <a:latin typeface="Architects Daughter"/>
                <a:ea typeface="Avenir Book"/>
                <a:cs typeface="Architects Daughter"/>
                <a:sym typeface="Gorditas"/>
              </a:rPr>
              <a:t> </a:t>
            </a:r>
            <a:endParaRPr lang="en-US" sz="2800" dirty="0">
              <a:solidFill>
                <a:srgbClr val="FFFFFF"/>
              </a:solidFill>
              <a:latin typeface="Architects Daughter"/>
              <a:cs typeface="Architects Daught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Shape 9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58" name="Shape 9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59" name="Shape 9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5" y="-461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Shape 960"/>
          <p:cNvSpPr txBox="1"/>
          <p:nvPr/>
        </p:nvSpPr>
        <p:spPr>
          <a:xfrm>
            <a:off x="670425" y="445025"/>
            <a:ext cx="7858200" cy="132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Xibalba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ayudarle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Manolo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recomienda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una apuesta.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Xibalba y a La Catrina les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gusta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idea.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961" name="Shape 961"/>
          <p:cNvPicPr preferRelativeResize="0"/>
          <p:nvPr/>
        </p:nvPicPr>
        <p:blipFill rotWithShape="1">
          <a:blip r:embed="rId4">
            <a:alphaModFix/>
          </a:blip>
          <a:srcRect l="18339" t="16114" r="4571" b="20690"/>
          <a:stretch/>
        </p:blipFill>
        <p:spPr>
          <a:xfrm>
            <a:off x="724411" y="1926659"/>
            <a:ext cx="3630125" cy="185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Shape 962"/>
          <p:cNvPicPr preferRelativeResize="0"/>
          <p:nvPr/>
        </p:nvPicPr>
        <p:blipFill rotWithShape="1">
          <a:blip r:embed="rId5">
            <a:alphaModFix/>
          </a:blip>
          <a:srcRect l="6054" t="16824" r="4516" b="21994"/>
          <a:stretch/>
        </p:blipFill>
        <p:spPr>
          <a:xfrm>
            <a:off x="4571100" y="1926659"/>
            <a:ext cx="3957526" cy="1692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Shape 9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68" name="Shape 9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69" name="Shape 9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Shape 970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Xibalba acept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apuesta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Xibalba decid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que 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matar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muchos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toros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porque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miedo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de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hacerlo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971" name="Shape 971"/>
          <p:cNvPicPr preferRelativeResize="0"/>
          <p:nvPr/>
        </p:nvPicPr>
        <p:blipFill rotWithShape="1">
          <a:blip r:embed="rId4">
            <a:alphaModFix/>
          </a:blip>
          <a:srcRect l="9147" t="16111" r="9610" b="21050"/>
          <a:stretch/>
        </p:blipFill>
        <p:spPr>
          <a:xfrm>
            <a:off x="611350" y="1908487"/>
            <a:ext cx="3615101" cy="174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Shape 972"/>
          <p:cNvPicPr preferRelativeResize="0"/>
          <p:nvPr/>
        </p:nvPicPr>
        <p:blipFill rotWithShape="1">
          <a:blip r:embed="rId5">
            <a:alphaModFix/>
          </a:blip>
          <a:srcRect l="5717" t="13800" r="9457" b="22602"/>
          <a:stretch/>
        </p:blipFill>
        <p:spPr>
          <a:xfrm>
            <a:off x="4420630" y="1908487"/>
            <a:ext cx="4005744" cy="187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Shape 9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78" name="Shape 9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79" name="Shape 9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Shape 980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Mientras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que Manolo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lucha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con los toros, Chakal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llega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San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Ángel.  El padre de 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luchar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contra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los bandidos. 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Chakal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al padre.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981" name="Shape 981"/>
          <p:cNvPicPr preferRelativeResize="0"/>
          <p:nvPr/>
        </p:nvPicPr>
        <p:blipFill rotWithShape="1">
          <a:blip r:embed="rId4">
            <a:alphaModFix/>
          </a:blip>
          <a:srcRect l="7459" t="15753" r="16575" b="21408"/>
          <a:stretch/>
        </p:blipFill>
        <p:spPr>
          <a:xfrm>
            <a:off x="609475" y="2288650"/>
            <a:ext cx="4303174" cy="222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Shape 982"/>
          <p:cNvPicPr preferRelativeResize="0"/>
          <p:nvPr/>
        </p:nvPicPr>
        <p:blipFill rotWithShape="1">
          <a:blip r:embed="rId5">
            <a:alphaModFix/>
          </a:blip>
          <a:srcRect l="5610" t="17479" r="7538" b="23408"/>
          <a:stretch/>
        </p:blipFill>
        <p:spPr>
          <a:xfrm>
            <a:off x="4986525" y="2840575"/>
            <a:ext cx="3259699" cy="138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Shape 9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88" name="Shape 98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89" name="Shape 9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Shape 990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Carlos aparec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en la corrida de toros de Manolo.  Le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dice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Chakal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y los bandidos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San Ángel.    </a:t>
            </a:r>
          </a:p>
        </p:txBody>
      </p:sp>
      <p:pic>
        <p:nvPicPr>
          <p:cNvPr id="991" name="Shape 991"/>
          <p:cNvPicPr preferRelativeResize="0"/>
          <p:nvPr/>
        </p:nvPicPr>
        <p:blipFill rotWithShape="1">
          <a:blip r:embed="rId4">
            <a:alphaModFix/>
          </a:blip>
          <a:srcRect l="28890" t="24912" r="30939" b="21947"/>
          <a:stretch/>
        </p:blipFill>
        <p:spPr>
          <a:xfrm>
            <a:off x="849350" y="2656725"/>
            <a:ext cx="2354474" cy="194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Shape 992"/>
          <p:cNvPicPr preferRelativeResize="0"/>
          <p:nvPr/>
        </p:nvPicPr>
        <p:blipFill rotWithShape="1">
          <a:blip r:embed="rId5">
            <a:alphaModFix/>
          </a:blip>
          <a:srcRect l="9646" t="20692" r="6178" b="21490"/>
          <a:stretch/>
        </p:blipFill>
        <p:spPr>
          <a:xfrm>
            <a:off x="3649350" y="2691300"/>
            <a:ext cx="4373802" cy="187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Shape 9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98" name="Shape 99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99" name="Shape 9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Shape 1000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Todos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los toros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forman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en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un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toro muy grande que 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luchar. 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Mar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ía</a:t>
            </a:r>
            <a:r>
              <a:rPr lang="en-US" sz="2400" smtClean="0">
                <a:latin typeface="Avenir Book"/>
                <a:ea typeface="Avenir Book"/>
                <a:cs typeface="Avenir Book"/>
                <a:sym typeface="Gorditas"/>
              </a:rPr>
              <a:t> s</a:t>
            </a:r>
            <a:r>
              <a:rPr lang="en-US" sz="2400" smtClean="0">
                <a:latin typeface="Avenir Book"/>
                <a:ea typeface="Avenir Book"/>
                <a:cs typeface="Avenir Book"/>
                <a:sym typeface="Gorditas"/>
              </a:rPr>
              <a:t>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está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casando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con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Joaquín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,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pero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los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bandidos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interrumpen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ceremonia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.</a:t>
            </a:r>
            <a:endParaRPr lang="en" sz="2400" dirty="0"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1001" name="Shape 1001"/>
          <p:cNvPicPr preferRelativeResize="0"/>
          <p:nvPr/>
        </p:nvPicPr>
        <p:blipFill rotWithShape="1">
          <a:blip r:embed="rId4">
            <a:alphaModFix/>
          </a:blip>
          <a:srcRect l="24211" t="16126" r="11309" b="24121"/>
          <a:stretch/>
        </p:blipFill>
        <p:spPr>
          <a:xfrm>
            <a:off x="670418" y="2993275"/>
            <a:ext cx="3466982" cy="200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Shape 1002"/>
          <p:cNvPicPr preferRelativeResize="0"/>
          <p:nvPr/>
        </p:nvPicPr>
        <p:blipFill rotWithShape="1">
          <a:blip r:embed="rId5">
            <a:alphaModFix/>
          </a:blip>
          <a:srcRect l="4512" t="16827" r="16461" b="22115"/>
          <a:stretch/>
        </p:blipFill>
        <p:spPr>
          <a:xfrm>
            <a:off x="4429500" y="2579250"/>
            <a:ext cx="4158726" cy="200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Shape 10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16" name="Shape 10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17" name="Shape 10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Shape 1018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n busca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su Medalla de la Vida Eterna pero no la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 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1019" name="Shape 1019"/>
          <p:cNvPicPr preferRelativeResize="0"/>
          <p:nvPr/>
        </p:nvPicPr>
        <p:blipFill rotWithShape="1">
          <a:blip r:embed="rId4">
            <a:alphaModFix/>
          </a:blip>
          <a:srcRect l="10036" t="17352" r="6042" b="22015"/>
          <a:stretch/>
        </p:blipFill>
        <p:spPr>
          <a:xfrm>
            <a:off x="670425" y="2773022"/>
            <a:ext cx="3610474" cy="16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Shape 1020"/>
          <p:cNvPicPr preferRelativeResize="0"/>
          <p:nvPr/>
        </p:nvPicPr>
        <p:blipFill rotWithShape="1">
          <a:blip r:embed="rId5">
            <a:alphaModFix/>
          </a:blip>
          <a:srcRect l="7644" t="17909" r="22605" b="22470"/>
          <a:stretch/>
        </p:blipFill>
        <p:spPr>
          <a:xfrm>
            <a:off x="4350575" y="2308713"/>
            <a:ext cx="4230525" cy="226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Shape 10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26" name="Shape 10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27" name="Shape 10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Shape 1028"/>
          <p:cNvSpPr txBox="1"/>
          <p:nvPr/>
        </p:nvSpPr>
        <p:spPr>
          <a:xfrm>
            <a:off x="670425" y="387025"/>
            <a:ext cx="7858200" cy="138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buscar su medalla,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y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Mar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 organiz</a:t>
            </a:r>
            <a:r>
              <a:rPr lang="en-US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a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al pueblo para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luchar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contra Chakal juntos.  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1029" name="Shape 1029"/>
          <p:cNvPicPr preferRelativeResize="0"/>
          <p:nvPr/>
        </p:nvPicPr>
        <p:blipFill rotWithShape="1">
          <a:blip r:embed="rId4">
            <a:alphaModFix/>
          </a:blip>
          <a:srcRect l="21012" t="29797" r="3617" b="20951"/>
          <a:stretch/>
        </p:blipFill>
        <p:spPr>
          <a:xfrm>
            <a:off x="601300" y="2843075"/>
            <a:ext cx="4042650" cy="165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Shape 1030"/>
          <p:cNvPicPr preferRelativeResize="0"/>
          <p:nvPr/>
        </p:nvPicPr>
        <p:blipFill rotWithShape="1">
          <a:blip r:embed="rId5">
            <a:alphaModFix/>
          </a:blip>
          <a:srcRect l="6538" t="14044" r="9208" b="22119"/>
          <a:stretch/>
        </p:blipFill>
        <p:spPr>
          <a:xfrm>
            <a:off x="4949885" y="2843075"/>
            <a:ext cx="3486214" cy="165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Shape 10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46" name="Shape 10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47" name="Shape 10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Shape 1048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Chakal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quiere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la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medalla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Joaqu</a:t>
            </a:r>
            <a:r>
              <a:rPr lang="en" sz="2400" dirty="0" smtClean="0">
                <a:solidFill>
                  <a:schemeClr val="dk1"/>
                </a:solidFill>
                <a:latin typeface="Avenir Book"/>
                <a:ea typeface="Avenir Book"/>
                <a:cs typeface="Avenir Book"/>
                <a:sym typeface="Gorditas"/>
              </a:rPr>
              <a:t>í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n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.  Durante su lucha la medalla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se le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Joaquín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sabe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que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puede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defenderse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si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no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tiene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medalla.  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1049" name="Shape 1049"/>
          <p:cNvPicPr preferRelativeResize="0"/>
          <p:nvPr/>
        </p:nvPicPr>
        <p:blipFill rotWithShape="1">
          <a:blip r:embed="rId4">
            <a:alphaModFix/>
          </a:blip>
          <a:srcRect l="10042" t="15427" r="14165" b="21833"/>
          <a:stretch/>
        </p:blipFill>
        <p:spPr>
          <a:xfrm>
            <a:off x="623850" y="2494338"/>
            <a:ext cx="3670051" cy="189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Shape 1050"/>
          <p:cNvPicPr preferRelativeResize="0"/>
          <p:nvPr/>
        </p:nvPicPr>
        <p:blipFill rotWithShape="1">
          <a:blip r:embed="rId5">
            <a:alphaModFix/>
          </a:blip>
          <a:srcRect l="6100" t="15797" r="9865" b="21416"/>
          <a:stretch/>
        </p:blipFill>
        <p:spPr>
          <a:xfrm>
            <a:off x="4382725" y="2466338"/>
            <a:ext cx="4185926" cy="195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Shape 10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56" name="Shape 10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57" name="Shape 10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Shape 1058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 dirty="0">
                <a:latin typeface="Avenir Book"/>
                <a:ea typeface="Avenir Book"/>
                <a:cs typeface="Avenir Book"/>
                <a:sym typeface="Gorditas"/>
              </a:rPr>
              <a:t>P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or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fin 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el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toro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enorme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se ca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y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s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el momento de matarlo.  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ve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la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guitarra y la espada.  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1059" name="Shape 1059"/>
          <p:cNvPicPr preferRelativeResize="0"/>
          <p:nvPr/>
        </p:nvPicPr>
        <p:blipFill rotWithShape="1">
          <a:blip r:embed="rId4">
            <a:alphaModFix/>
          </a:blip>
          <a:srcRect l="19172" t="15798" r="19319" b="20753"/>
          <a:stretch/>
        </p:blipFill>
        <p:spPr>
          <a:xfrm>
            <a:off x="1008350" y="2562862"/>
            <a:ext cx="2922026" cy="188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Shape 1060"/>
          <p:cNvPicPr preferRelativeResize="0"/>
          <p:nvPr/>
        </p:nvPicPr>
        <p:blipFill rotWithShape="1">
          <a:blip r:embed="rId5">
            <a:alphaModFix/>
          </a:blip>
          <a:srcRect l="16341" t="15470" r="16327" b="22224"/>
          <a:stretch/>
        </p:blipFill>
        <p:spPr>
          <a:xfrm>
            <a:off x="4232925" y="2221685"/>
            <a:ext cx="4058749" cy="2347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Shape 10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66" name="Shape 10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67" name="Shape 10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Shape 1068"/>
          <p:cNvSpPr txBox="1"/>
          <p:nvPr/>
        </p:nvSpPr>
        <p:spPr>
          <a:xfrm>
            <a:off x="670425" y="608275"/>
            <a:ext cx="7858200" cy="115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  Manolo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toma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su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guitarra y le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canta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una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canción al toro.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Al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final el toro se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convi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erte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" sz="2400" dirty="0">
                <a:latin typeface="Avenir Book"/>
                <a:ea typeface="Avenir Book"/>
                <a:cs typeface="Avenir Book"/>
                <a:sym typeface="Gorditas"/>
              </a:rPr>
              <a:t>en pétalos de 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cempasúchil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(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una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flor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que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usan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durante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el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Día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 de los </a:t>
            </a:r>
            <a:r>
              <a:rPr lang="en-US" sz="2400" dirty="0" err="1" smtClean="0">
                <a:latin typeface="Avenir Book"/>
                <a:ea typeface="Avenir Book"/>
                <a:cs typeface="Avenir Book"/>
                <a:sym typeface="Gorditas"/>
              </a:rPr>
              <a:t>Muertos</a:t>
            </a:r>
            <a:r>
              <a:rPr lang="en-US" sz="2400" dirty="0" smtClean="0">
                <a:latin typeface="Avenir Book"/>
                <a:ea typeface="Avenir Book"/>
                <a:cs typeface="Avenir Book"/>
                <a:sym typeface="Gorditas"/>
              </a:rPr>
              <a:t>)</a:t>
            </a:r>
            <a:r>
              <a:rPr lang="en" sz="2400" dirty="0" smtClean="0">
                <a:latin typeface="Avenir Book"/>
                <a:ea typeface="Avenir Book"/>
                <a:cs typeface="Avenir Book"/>
                <a:sym typeface="Gorditas"/>
              </a:rPr>
              <a:t>. </a:t>
            </a:r>
            <a:r>
              <a:rPr lang="en" sz="2400" dirty="0" smtClean="0">
                <a:solidFill>
                  <a:srgbClr val="FF0000"/>
                </a:solidFill>
                <a:latin typeface="Avenir Book"/>
                <a:ea typeface="Avenir Book"/>
                <a:cs typeface="Avenir Book"/>
                <a:sym typeface="Gorditas"/>
              </a:rPr>
              <a:t> </a:t>
            </a:r>
            <a:endParaRPr lang="en" sz="2400" dirty="0">
              <a:solidFill>
                <a:srgbClr val="FF0000"/>
              </a:solidFill>
              <a:latin typeface="Avenir Book"/>
              <a:ea typeface="Avenir Book"/>
              <a:cs typeface="Avenir Book"/>
              <a:sym typeface="Gorditas"/>
            </a:endParaRPr>
          </a:p>
        </p:txBody>
      </p:sp>
      <p:pic>
        <p:nvPicPr>
          <p:cNvPr id="1069" name="Shape 1069"/>
          <p:cNvPicPr preferRelativeResize="0"/>
          <p:nvPr/>
        </p:nvPicPr>
        <p:blipFill rotWithShape="1">
          <a:blip r:embed="rId4">
            <a:alphaModFix/>
          </a:blip>
          <a:srcRect l="6636" t="13835" r="21307" b="26761"/>
          <a:stretch/>
        </p:blipFill>
        <p:spPr>
          <a:xfrm>
            <a:off x="605650" y="2584700"/>
            <a:ext cx="3979901" cy="205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Shape 1070"/>
          <p:cNvPicPr preferRelativeResize="0"/>
          <p:nvPr/>
        </p:nvPicPr>
        <p:blipFill rotWithShape="1">
          <a:blip r:embed="rId5">
            <a:alphaModFix/>
          </a:blip>
          <a:srcRect l="13792" t="16014" r="5360" b="26688"/>
          <a:stretch/>
        </p:blipFill>
        <p:spPr>
          <a:xfrm>
            <a:off x="3747913" y="1949700"/>
            <a:ext cx="3866474" cy="171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Shape 1071"/>
          <p:cNvPicPr preferRelativeResize="0"/>
          <p:nvPr/>
        </p:nvPicPr>
        <p:blipFill rotWithShape="1">
          <a:blip r:embed="rId6">
            <a:alphaModFix/>
          </a:blip>
          <a:srcRect l="9200" t="16479" r="15999" b="29077"/>
          <a:stretch/>
        </p:blipFill>
        <p:spPr>
          <a:xfrm>
            <a:off x="5723214" y="3331881"/>
            <a:ext cx="3109086" cy="148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</TotalTime>
  <Words>1129</Words>
  <Application>Microsoft Macintosh PowerPoint</Application>
  <PresentationFormat>On-screen Show (16:9)</PresentationFormat>
  <Paragraphs>60</Paragraphs>
  <Slides>44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Simple Light</vt:lpstr>
      <vt:lpstr>PowerPoint Presentation</vt:lpstr>
      <vt:lpstr>PARTE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Carol Gaab</cp:lastModifiedBy>
  <cp:revision>27</cp:revision>
  <dcterms:modified xsi:type="dcterms:W3CDTF">2017-11-02T14:11:06Z</dcterms:modified>
  <cp:category/>
</cp:coreProperties>
</file>